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9" r:id="rId4"/>
    <p:sldId id="260" r:id="rId5"/>
    <p:sldId id="263" r:id="rId6"/>
    <p:sldId id="264" r:id="rId7"/>
  </p:sldIdLst>
  <p:sldSz cx="7559675" cy="10691813"/>
  <p:notesSz cx="6888163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2" d="100"/>
          <a:sy n="52" d="100"/>
        </p:scale>
        <p:origin x="-2172" y="162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FA42-6DB6-4533-AC6E-F0A0EA5C0880}" type="datetimeFigureOut">
              <a:rPr lang="fr-FR" smtClean="0"/>
              <a:t>17/03/2024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F3EF-7D83-4CE5-95DC-81575A5346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9543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FA42-6DB6-4533-AC6E-F0A0EA5C0880}" type="datetimeFigureOut">
              <a:rPr lang="fr-FR" smtClean="0"/>
              <a:t>17/03/2024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F3EF-7D83-4CE5-95DC-81575A5346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5846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FA42-6DB6-4533-AC6E-F0A0EA5C0880}" type="datetimeFigureOut">
              <a:rPr lang="fr-FR" smtClean="0"/>
              <a:t>17/03/2024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F3EF-7D83-4CE5-95DC-81575A5346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4593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FA42-6DB6-4533-AC6E-F0A0EA5C0880}" type="datetimeFigureOut">
              <a:rPr lang="fr-FR" smtClean="0"/>
              <a:t>17/03/2024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F3EF-7D83-4CE5-95DC-81575A5346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4332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FA42-6DB6-4533-AC6E-F0A0EA5C0880}" type="datetimeFigureOut">
              <a:rPr lang="fr-FR" smtClean="0"/>
              <a:t>17/03/2024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F3EF-7D83-4CE5-95DC-81575A5346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6650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FA42-6DB6-4533-AC6E-F0A0EA5C0880}" type="datetimeFigureOut">
              <a:rPr lang="fr-FR" smtClean="0"/>
              <a:t>17/03/2024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F3EF-7D83-4CE5-95DC-81575A5346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3204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FA42-6DB6-4533-AC6E-F0A0EA5C0880}" type="datetimeFigureOut">
              <a:rPr lang="fr-FR" smtClean="0"/>
              <a:t>17/03/2024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F3EF-7D83-4CE5-95DC-81575A5346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4594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FA42-6DB6-4533-AC6E-F0A0EA5C0880}" type="datetimeFigureOut">
              <a:rPr lang="fr-FR" smtClean="0"/>
              <a:t>17/03/2024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F3EF-7D83-4CE5-95DC-81575A5346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7602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FA42-6DB6-4533-AC6E-F0A0EA5C0880}" type="datetimeFigureOut">
              <a:rPr lang="fr-FR" smtClean="0"/>
              <a:t>17/03/2024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F3EF-7D83-4CE5-95DC-81575A5346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7848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FA42-6DB6-4533-AC6E-F0A0EA5C0880}" type="datetimeFigureOut">
              <a:rPr lang="fr-FR" smtClean="0"/>
              <a:t>17/03/2024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F3EF-7D83-4CE5-95DC-81575A5346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9973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2FA42-6DB6-4533-AC6E-F0A0EA5C0880}" type="datetimeFigureOut">
              <a:rPr lang="fr-FR" smtClean="0"/>
              <a:t>17/03/2024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F3EF-7D83-4CE5-95DC-81575A5346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8479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2FA42-6DB6-4533-AC6E-F0A0EA5C0880}" type="datetimeFigureOut">
              <a:rPr lang="fr-FR" smtClean="0"/>
              <a:t>17/03/2024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1F3EF-7D83-4CE5-95DC-81575A5346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2052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live.eventtia.com/fr/conferencenuwardtm13mars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mailto:essonne@sfen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="" xmlns:a16="http://schemas.microsoft.com/office/drawing/2014/main" id="{5870CD8E-36E2-B19E-F9E0-89E2372302A4}"/>
              </a:ext>
            </a:extLst>
          </p:cNvPr>
          <p:cNvSpPr txBox="1"/>
          <p:nvPr/>
        </p:nvSpPr>
        <p:spPr>
          <a:xfrm>
            <a:off x="2755790" y="1169436"/>
            <a:ext cx="2118081" cy="42190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</a:pPr>
            <a:r>
              <a:rPr sz="2800" dirty="0">
                <a:latin typeface="Arial"/>
                <a:cs typeface="Arial"/>
              </a:rPr>
              <a:t>INVITATION</a:t>
            </a:r>
          </a:p>
        </p:txBody>
      </p:sp>
      <p:sp>
        <p:nvSpPr>
          <p:cNvPr id="5" name="object 6">
            <a:extLst>
              <a:ext uri="{FF2B5EF4-FFF2-40B4-BE49-F238E27FC236}">
                <a16:creationId xmlns="" xmlns:a16="http://schemas.microsoft.com/office/drawing/2014/main" id="{5E20DB94-7773-0999-E0C9-12DB4BDB6EAE}"/>
              </a:ext>
            </a:extLst>
          </p:cNvPr>
          <p:cNvSpPr txBox="1"/>
          <p:nvPr/>
        </p:nvSpPr>
        <p:spPr>
          <a:xfrm>
            <a:off x="318188" y="1761234"/>
            <a:ext cx="6993287" cy="64849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5240" algn="ctr">
              <a:tabLst>
                <a:tab pos="2508250" algn="l"/>
              </a:tabLst>
            </a:pPr>
            <a:r>
              <a:rPr lang="fr-FR" sz="1200" spc="-30" dirty="0">
                <a:latin typeface="Arial"/>
                <a:cs typeface="Arial"/>
              </a:rPr>
              <a:t>Le</a:t>
            </a:r>
            <a:r>
              <a:rPr lang="fr-FR" sz="1200" dirty="0">
                <a:latin typeface="Arial"/>
                <a:cs typeface="Arial"/>
              </a:rPr>
              <a:t> groupe régional Essonne de la SFEN - Société française d’énergie nucléaire,</a:t>
            </a:r>
            <a:br>
              <a:rPr lang="fr-FR" sz="1200" dirty="0">
                <a:latin typeface="Arial"/>
                <a:cs typeface="Arial"/>
              </a:rPr>
            </a:br>
            <a:r>
              <a:rPr lang="fr-FR" sz="1200" dirty="0">
                <a:latin typeface="Arial"/>
                <a:cs typeface="Arial"/>
              </a:rPr>
              <a:t>en partenariat avec l’INSTN, Institut national des sciences et techniques nucléaires,</a:t>
            </a:r>
            <a:br>
              <a:rPr lang="fr-FR" sz="1200" dirty="0">
                <a:latin typeface="Arial"/>
                <a:cs typeface="Arial"/>
              </a:rPr>
            </a:br>
            <a:r>
              <a:rPr lang="fr-FR" sz="1200" dirty="0">
                <a:latin typeface="Arial"/>
                <a:cs typeface="Arial"/>
              </a:rPr>
              <a:t>a le plaisir de vous convier :</a:t>
            </a:r>
          </a:p>
          <a:p>
            <a:pPr>
              <a:lnSpc>
                <a:spcPts val="750"/>
              </a:lnSpc>
              <a:spcBef>
                <a:spcPts val="30"/>
              </a:spcBef>
            </a:pPr>
            <a:endParaRPr sz="750" dirty="0"/>
          </a:p>
          <a:p>
            <a:pPr>
              <a:lnSpc>
                <a:spcPts val="1000"/>
              </a:lnSpc>
            </a:pPr>
            <a:endParaRPr sz="1000" dirty="0"/>
          </a:p>
        </p:txBody>
      </p:sp>
      <p:sp>
        <p:nvSpPr>
          <p:cNvPr id="9" name="object 15">
            <a:extLst>
              <a:ext uri="{FF2B5EF4-FFF2-40B4-BE49-F238E27FC236}">
                <a16:creationId xmlns="" xmlns:a16="http://schemas.microsoft.com/office/drawing/2014/main" id="{316EE73C-BCAA-72DA-62D0-9EAC4FCC774D}"/>
              </a:ext>
            </a:extLst>
          </p:cNvPr>
          <p:cNvSpPr txBox="1"/>
          <p:nvPr/>
        </p:nvSpPr>
        <p:spPr>
          <a:xfrm>
            <a:off x="692095" y="8878492"/>
            <a:ext cx="6335194" cy="36933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/>
            <a:r>
              <a:rPr lang="fr-FR" sz="2000" dirty="0"/>
              <a:t>👉  </a:t>
            </a:r>
            <a:r>
              <a:rPr lang="fr-FR" sz="1600" spc="1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Inscription avant le 5 mars sur </a:t>
            </a:r>
            <a:r>
              <a:rPr lang="fr-FR" u="sng" dirty="0">
                <a:hlinkClick r:id="rId2"/>
              </a:rPr>
              <a:t>https://live.eventtia.com/fr/conferencenuwardtm13mars</a:t>
            </a:r>
            <a:endParaRPr lang="fr-FR" dirty="0"/>
          </a:p>
          <a:p>
            <a:pPr marL="12700" marR="12700" algn="ctr">
              <a:lnSpc>
                <a:spcPct val="100000"/>
              </a:lnSpc>
            </a:pPr>
            <a:endParaRPr lang="fr-FR" sz="1600" b="1" i="1" spc="15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25" name="Image 24">
            <a:extLst>
              <a:ext uri="{FF2B5EF4-FFF2-40B4-BE49-F238E27FC236}">
                <a16:creationId xmlns="" xmlns:a16="http://schemas.microsoft.com/office/drawing/2014/main" id="{7893EA84-5DF3-7243-1F6C-301E65F3191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381" y="267778"/>
            <a:ext cx="818556" cy="81855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07066" y="2682521"/>
            <a:ext cx="7215533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240" algn="ctr">
              <a:lnSpc>
                <a:spcPct val="100000"/>
              </a:lnSpc>
              <a:spcBef>
                <a:spcPts val="600"/>
              </a:spcBef>
              <a:tabLst>
                <a:tab pos="2508250" algn="l"/>
              </a:tabLst>
            </a:pPr>
            <a:r>
              <a:rPr lang="fr-FR" b="1" dirty="0">
                <a:solidFill>
                  <a:schemeClr val="tx2"/>
                </a:solidFill>
                <a:latin typeface="Arial"/>
                <a:cs typeface="Arial"/>
              </a:rPr>
              <a:t>Le mercredi 13 mars 2024, de 12h à 14h,</a:t>
            </a:r>
          </a:p>
          <a:p>
            <a:pPr marL="15240" algn="ctr">
              <a:lnSpc>
                <a:spcPct val="100000"/>
              </a:lnSpc>
              <a:tabLst>
                <a:tab pos="2508250" algn="l"/>
              </a:tabLst>
            </a:pPr>
            <a:r>
              <a:rPr lang="fr-FR" sz="1400" dirty="0">
                <a:latin typeface="Arial"/>
                <a:cs typeface="Arial"/>
              </a:rPr>
              <a:t>à l’INSTN Saclay - Amphithéâtre Jules Horowitz</a:t>
            </a:r>
          </a:p>
          <a:p>
            <a:pPr marL="15240" algn="ctr">
              <a:lnSpc>
                <a:spcPct val="100000"/>
              </a:lnSpc>
              <a:spcBef>
                <a:spcPts val="600"/>
              </a:spcBef>
              <a:tabLst>
                <a:tab pos="2508250" algn="l"/>
              </a:tabLst>
            </a:pPr>
            <a:r>
              <a:rPr lang="fr-FR" sz="1100" dirty="0">
                <a:solidFill>
                  <a:schemeClr val="tx2"/>
                </a:solidFill>
                <a:latin typeface="Arial"/>
                <a:cs typeface="Arial"/>
              </a:rPr>
              <a:t>(attention travaux, accès uniquement par la porte sud du CEA Saclay)</a:t>
            </a:r>
          </a:p>
          <a:p>
            <a:pPr marL="15240" algn="ctr">
              <a:lnSpc>
                <a:spcPct val="100000"/>
              </a:lnSpc>
              <a:spcBef>
                <a:spcPts val="600"/>
              </a:spcBef>
              <a:tabLst>
                <a:tab pos="2508250" algn="l"/>
              </a:tabLst>
            </a:pPr>
            <a:r>
              <a:rPr lang="fr-FR" b="1" dirty="0">
                <a:solidFill>
                  <a:schemeClr val="tx2"/>
                </a:solidFill>
                <a:latin typeface="Arial"/>
                <a:cs typeface="Arial"/>
              </a:rPr>
              <a:t>pour une conférence-sandwich </a:t>
            </a:r>
            <a:r>
              <a:rPr lang="fr-FR" b="1" dirty="0" smtClean="0">
                <a:solidFill>
                  <a:schemeClr val="tx2"/>
                </a:solidFill>
                <a:latin typeface="Arial"/>
                <a:cs typeface="Arial"/>
              </a:rPr>
              <a:t>:</a:t>
            </a:r>
          </a:p>
        </p:txBody>
      </p:sp>
      <p:sp>
        <p:nvSpPr>
          <p:cNvPr id="37" name="object 15">
            <a:extLst>
              <a:ext uri="{FF2B5EF4-FFF2-40B4-BE49-F238E27FC236}">
                <a16:creationId xmlns="" xmlns:a16="http://schemas.microsoft.com/office/drawing/2014/main" id="{316EE73C-BCAA-72DA-62D0-9EAC4FCC774D}"/>
              </a:ext>
            </a:extLst>
          </p:cNvPr>
          <p:cNvSpPr txBox="1"/>
          <p:nvPr/>
        </p:nvSpPr>
        <p:spPr>
          <a:xfrm>
            <a:off x="647233" y="9464589"/>
            <a:ext cx="6335194" cy="28578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ct val="100000"/>
              </a:lnSpc>
            </a:pPr>
            <a:r>
              <a:rPr lang="fr-FR" sz="1200" spc="15" dirty="0">
                <a:latin typeface="Arial"/>
                <a:cs typeface="Arial"/>
              </a:rPr>
              <a:t>Contact : </a:t>
            </a:r>
            <a:r>
              <a:rPr lang="fr-FR" sz="1200" spc="15" dirty="0">
                <a:latin typeface="Arial"/>
                <a:cs typeface="Arial"/>
                <a:hlinkClick r:id="rId4"/>
              </a:rPr>
              <a:t>essonne@sfen.org</a:t>
            </a:r>
            <a:endParaRPr lang="fr-FR" sz="1100" spc="15" dirty="0">
              <a:latin typeface="Arial"/>
              <a:cs typeface="Arial"/>
            </a:endParaRPr>
          </a:p>
          <a:p>
            <a:pPr marL="12700" marR="12700" algn="r">
              <a:lnSpc>
                <a:spcPct val="100000"/>
              </a:lnSpc>
            </a:pPr>
            <a:endParaRPr lang="fr-FR" sz="1100" spc="15" dirty="0">
              <a:latin typeface="Arial"/>
              <a:cs typeface="Arial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3F62328B-2934-6FDB-6141-9E15FDDA59F8}"/>
              </a:ext>
            </a:extLst>
          </p:cNvPr>
          <p:cNvSpPr/>
          <p:nvPr/>
        </p:nvSpPr>
        <p:spPr>
          <a:xfrm>
            <a:off x="602379" y="6990943"/>
            <a:ext cx="642490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fr-FR" sz="1200" i="1" dirty="0"/>
              <a:t>NUWARD™ est </a:t>
            </a:r>
            <a:r>
              <a:rPr lang="fr-FR" sz="1200" i="1" dirty="0" smtClean="0"/>
              <a:t>une filiale d’EDF qui travaille au développement d’une petite centrale nucléaire constituée </a:t>
            </a:r>
            <a:r>
              <a:rPr lang="fr-FR" sz="1200" i="1" dirty="0"/>
              <a:t>de deux </a:t>
            </a:r>
            <a:r>
              <a:rPr lang="fr-FR" sz="1200" i="1" dirty="0" smtClean="0"/>
              <a:t>réacteurs à eau pressurisée de 170 </a:t>
            </a:r>
            <a:r>
              <a:rPr lang="fr-FR" sz="1200" i="1" dirty="0" err="1" smtClean="0"/>
              <a:t>Mwe</a:t>
            </a:r>
            <a:r>
              <a:rPr lang="fr-FR" sz="1200" i="1" dirty="0" smtClean="0"/>
              <a:t> en partenariat avec le CEA, Framatome, Naval </a:t>
            </a:r>
            <a:r>
              <a:rPr lang="fr-FR" sz="1200" i="1" dirty="0"/>
              <a:t>Group, </a:t>
            </a:r>
            <a:r>
              <a:rPr lang="fr-FR" sz="1200" i="1" dirty="0" smtClean="0"/>
              <a:t>Technicatome et </a:t>
            </a:r>
            <a:r>
              <a:rPr lang="fr-FR" sz="1200" i="1" dirty="0" err="1" smtClean="0"/>
              <a:t>Tractebel</a:t>
            </a:r>
            <a:r>
              <a:rPr lang="fr-FR" sz="1200" i="1" dirty="0" smtClean="0"/>
              <a:t>. La conférence présentera les enjeux technologiques de ces futurs réacteurs.</a:t>
            </a:r>
            <a:endParaRPr lang="fr-FR" sz="1200" i="1" dirty="0"/>
          </a:p>
          <a:p>
            <a:pPr algn="just" fontAlgn="base"/>
            <a:endParaRPr lang="fr-FR" sz="1200" i="1" dirty="0"/>
          </a:p>
          <a:p>
            <a:pPr algn="just" fontAlgn="base"/>
            <a:r>
              <a:rPr lang="fr-FR" sz="1200" i="1" dirty="0" smtClean="0"/>
              <a:t>Pierre Gavoille </a:t>
            </a:r>
            <a:r>
              <a:rPr lang="fr-FR" sz="1200" i="1" dirty="0"/>
              <a:t>dirige le programme SMR à la Direction des énergies du CEA, couvrant la participation</a:t>
            </a:r>
            <a:r>
              <a:rPr lang="fr-FR" sz="1200" i="1" dirty="0">
                <a:solidFill>
                  <a:srgbClr val="FF0000"/>
                </a:solidFill>
              </a:rPr>
              <a:t> </a:t>
            </a:r>
            <a:r>
              <a:rPr lang="fr-FR" sz="1200" i="1" dirty="0"/>
              <a:t>du CEA au projet NUWARD</a:t>
            </a:r>
            <a:r>
              <a:rPr lang="fr-FR" sz="1200" i="1" baseline="30000" dirty="0"/>
              <a:t>TM</a:t>
            </a:r>
            <a:r>
              <a:rPr lang="fr-FR" sz="1200" i="1" dirty="0"/>
              <a:t> et les projets d’utilisation de SMR au-delà de la fourniture d’électricité (chaleur, électrolyse haute température …). </a:t>
            </a:r>
          </a:p>
        </p:txBody>
      </p:sp>
      <p:sp>
        <p:nvSpPr>
          <p:cNvPr id="11" name="object 19">
            <a:extLst>
              <a:ext uri="{FF2B5EF4-FFF2-40B4-BE49-F238E27FC236}">
                <a16:creationId xmlns="" xmlns:a16="http://schemas.microsoft.com/office/drawing/2014/main" id="{2DB3274A-5123-825D-FD85-AECDC76D63AA}"/>
              </a:ext>
            </a:extLst>
          </p:cNvPr>
          <p:cNvSpPr txBox="1"/>
          <p:nvPr/>
        </p:nvSpPr>
        <p:spPr>
          <a:xfrm>
            <a:off x="602379" y="4413051"/>
            <a:ext cx="6424909" cy="1730171"/>
          </a:xfrm>
          <a:prstGeom prst="rect">
            <a:avLst/>
          </a:prstGeom>
          <a:solidFill>
            <a:schemeClr val="bg2"/>
          </a:solidFill>
        </p:spPr>
        <p:txBody>
          <a:bodyPr vert="horz" wrap="square" lIns="0" tIns="0" rIns="0" bIns="0" rtlCol="0">
            <a:noAutofit/>
          </a:bodyPr>
          <a:lstStyle/>
          <a:p>
            <a:pPr algn="ctr">
              <a:lnSpc>
                <a:spcPct val="100000"/>
              </a:lnSpc>
            </a:pPr>
            <a:endParaRPr lang="fr-FR" sz="800" dirty="0"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</a:pPr>
            <a:endParaRPr lang="fr-FR" sz="2000" i="1" dirty="0" smtClean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</a:pPr>
            <a:r>
              <a:rPr lang="fr-FR" sz="2000" i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Le </a:t>
            </a:r>
            <a:r>
              <a:rPr lang="fr-FR" sz="2000" i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projet de petit réacteur modulaire </a:t>
            </a:r>
            <a:r>
              <a:rPr lang="fr-FR" sz="2000" i="1" dirty="0" err="1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Nuward</a:t>
            </a:r>
            <a:r>
              <a:rPr lang="fr-FR" sz="2000" i="1" baseline="30000" dirty="0" err="1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TM</a:t>
            </a:r>
            <a:r>
              <a:rPr lang="fr-FR" sz="2000" i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/>
            </a:r>
            <a:br>
              <a:rPr lang="fr-FR" sz="2000" i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</a:br>
            <a:r>
              <a:rPr lang="fr-FR" sz="1600" i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(</a:t>
            </a:r>
            <a:r>
              <a:rPr lang="fr-FR" sz="1600" i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Small </a:t>
            </a:r>
            <a:r>
              <a:rPr lang="fr-FR" sz="1600" i="1" dirty="0" err="1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Modular</a:t>
            </a:r>
            <a:r>
              <a:rPr lang="fr-FR" sz="1600" i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fr-FR" sz="1600" i="1" dirty="0" err="1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Reactor</a:t>
            </a:r>
            <a:r>
              <a:rPr lang="fr-FR" sz="1600" i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 ou SMR)</a:t>
            </a:r>
          </a:p>
          <a:p>
            <a:pPr marL="12700" algn="ctr">
              <a:lnSpc>
                <a:spcPct val="100000"/>
              </a:lnSpc>
            </a:pPr>
            <a:r>
              <a:rPr lang="fr-FR" i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fr-FR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Caractéristiques et enjeux technologiques</a:t>
            </a:r>
            <a:endParaRPr lang="fr-FR" sz="20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</a:pPr>
            <a:endParaRPr lang="fr-FR" sz="10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Aft>
                <a:spcPts val="1200"/>
              </a:spcAft>
            </a:pPr>
            <a:r>
              <a:rPr lang="fr-FR" sz="1600" b="1" dirty="0" smtClean="0">
                <a:cs typeface="Arial" panose="020B0604020202020204" pitchFamily="34" charset="0"/>
              </a:rPr>
              <a:t/>
            </a:r>
            <a:br>
              <a:rPr lang="fr-FR" sz="1600" b="1" dirty="0" smtClean="0">
                <a:cs typeface="Arial" panose="020B0604020202020204" pitchFamily="34" charset="0"/>
              </a:rPr>
            </a:br>
            <a:endParaRPr lang="fr-FR" sz="1600" b="1" dirty="0" smtClean="0"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Aft>
                <a:spcPts val="1200"/>
              </a:spcAft>
            </a:pPr>
            <a:r>
              <a:rPr lang="fr-FR" sz="1600" b="1" dirty="0" smtClean="0">
                <a:cs typeface="Arial" panose="020B0604020202020204" pitchFamily="34" charset="0"/>
              </a:rPr>
              <a:t>par </a:t>
            </a:r>
            <a:r>
              <a:rPr lang="fr-FR" sz="1600" b="1" dirty="0">
                <a:cs typeface="Arial" panose="020B0604020202020204" pitchFamily="34" charset="0"/>
              </a:rPr>
              <a:t>Pierre </a:t>
            </a:r>
            <a:r>
              <a:rPr lang="fr-FR" sz="1600" b="1" cap="small" dirty="0">
                <a:cs typeface="Arial" panose="020B0604020202020204" pitchFamily="34" charset="0"/>
              </a:rPr>
              <a:t>Gavoille -</a:t>
            </a:r>
            <a:r>
              <a:rPr lang="fr-FR" sz="1600" b="1" dirty="0">
                <a:cs typeface="Arial" panose="020B0604020202020204" pitchFamily="34" charset="0"/>
              </a:rPr>
              <a:t> chef du Programme SMR au CEA</a:t>
            </a:r>
            <a:endParaRPr lang="fr-FR" sz="1600" b="1" dirty="0"/>
          </a:p>
          <a:p>
            <a:pPr>
              <a:lnSpc>
                <a:spcPts val="1200"/>
              </a:lnSpc>
              <a:spcBef>
                <a:spcPts val="80"/>
              </a:spcBef>
            </a:pPr>
            <a:endParaRPr lang="fr-FR" sz="1200" dirty="0"/>
          </a:p>
          <a:p>
            <a:pPr>
              <a:lnSpc>
                <a:spcPts val="1200"/>
              </a:lnSpc>
              <a:spcBef>
                <a:spcPts val="80"/>
              </a:spcBef>
            </a:pPr>
            <a:endParaRPr sz="12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9192" y="475317"/>
            <a:ext cx="1982465" cy="642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792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747494"/>
          </a:xfrm>
        </p:spPr>
        <p:txBody>
          <a:bodyPr/>
          <a:lstStyle/>
          <a:p>
            <a:r>
              <a:rPr lang="fr-FR" dirty="0" smtClean="0"/>
              <a:t>Quelques photos de la conférence</a:t>
            </a:r>
            <a:endParaRPr lang="fr-FR" dirty="0"/>
          </a:p>
        </p:txBody>
      </p:sp>
      <p:pic>
        <p:nvPicPr>
          <p:cNvPr id="3" name="Picture 2" descr="C:\Users\adminta\Documents\docsperso\conf nuward 0382024\R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44" y="1395995"/>
            <a:ext cx="5403152" cy="4049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C:\Users\adminta\Documents\docsperso\conf nuward 0382024\R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248" y="6077137"/>
            <a:ext cx="5256848" cy="3939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7850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ta\Documents\docsperso\conf nuward 0382024\R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788" y="938213"/>
            <a:ext cx="5880100" cy="440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dminta\Documents\docsperso\conf nuward 0382024\R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788" y="5829999"/>
            <a:ext cx="5880100" cy="440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229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ta\Documents\docsperso\conf nuward 0382024\R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788" y="938213"/>
            <a:ext cx="5880100" cy="440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dminta\Documents\docsperso\conf nuward 0382024\R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788" y="6031167"/>
            <a:ext cx="5880100" cy="440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0726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ta\Documents\docsperso\conf nuward 0382024\R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380" y="938213"/>
            <a:ext cx="5880100" cy="440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dminta\Documents\docsperso\conf nuward 0382024\R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162" y="6086031"/>
            <a:ext cx="5880100" cy="440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937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ta\Documents\docsperso\conf nuward 0382024\R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788" y="3141663"/>
            <a:ext cx="5880100" cy="440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47646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737</TotalTime>
  <Words>165</Words>
  <Application>Microsoft Office PowerPoint</Application>
  <PresentationFormat>Personnalisé</PresentationFormat>
  <Paragraphs>19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Quelques photos de la conférence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Jean-François Sornein</dc:creator>
  <cp:lastModifiedBy>adminta</cp:lastModifiedBy>
  <cp:revision>57</cp:revision>
  <cp:lastPrinted>2024-02-05T21:01:53Z</cp:lastPrinted>
  <dcterms:created xsi:type="dcterms:W3CDTF">2022-09-06T18:25:19Z</dcterms:created>
  <dcterms:modified xsi:type="dcterms:W3CDTF">2024-03-17T17:37:52Z</dcterms:modified>
</cp:coreProperties>
</file>